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327" r:id="rId2"/>
    <p:sldId id="328" r:id="rId3"/>
    <p:sldId id="329" r:id="rId4"/>
    <p:sldId id="330" r:id="rId5"/>
    <p:sldId id="331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4CA24AEA-6EF0-7D42-96C9-4ABE982671CC}">
          <p14:sldIdLst>
            <p14:sldId id="327"/>
            <p14:sldId id="328"/>
            <p14:sldId id="329"/>
            <p14:sldId id="330"/>
            <p14:sldId id="331"/>
          </p14:sldIdLst>
        </p14:section>
        <p14:section name="run1" id="{63A35250-88AB-C84D-9D36-396F7E99E63C}">
          <p14:sldIdLst>
            <p14:sldId id="257"/>
            <p14:sldId id="258"/>
            <p14:sldId id="259"/>
            <p14:sldId id="260"/>
            <p14:sldId id="261"/>
            <p14:sldId id="262"/>
            <p14:sldId id="263"/>
          </p14:sldIdLst>
        </p14:section>
        <p14:section name="run2" id="{1B4B11D0-4209-834B-B0B9-C032C101EF19}">
          <p14:sldIdLst>
            <p14:sldId id="264"/>
            <p14:sldId id="265"/>
            <p14:sldId id="266"/>
            <p14:sldId id="267"/>
            <p14:sldId id="268"/>
            <p14:sldId id="269"/>
            <p14:sldId id="270"/>
          </p14:sldIdLst>
        </p14:section>
        <p14:section name="run3" id="{D2BF79CE-362E-334E-9168-CDE3A1AAE03D}">
          <p14:sldIdLst>
            <p14:sldId id="271"/>
            <p14:sldId id="272"/>
            <p14:sldId id="273"/>
            <p14:sldId id="274"/>
            <p14:sldId id="275"/>
            <p14:sldId id="276"/>
            <p14:sldId id="277"/>
          </p14:sldIdLst>
        </p14:section>
        <p14:section name="run4" id="{4507443F-5255-794F-A889-D518E0C1ABAE}">
          <p14:sldIdLst>
            <p14:sldId id="278"/>
            <p14:sldId id="279"/>
            <p14:sldId id="280"/>
            <p14:sldId id="281"/>
            <p14:sldId id="282"/>
            <p14:sldId id="283"/>
            <p14:sldId id="284"/>
          </p14:sldIdLst>
        </p14:section>
        <p14:section name="run5" id="{6417D2DF-FBDF-2847-9E2D-E42E14727551}">
          <p14:sldIdLst>
            <p14:sldId id="285"/>
            <p14:sldId id="286"/>
            <p14:sldId id="287"/>
            <p14:sldId id="288"/>
            <p14:sldId id="289"/>
            <p14:sldId id="290"/>
            <p14:sldId id="291"/>
          </p14:sldIdLst>
        </p14:section>
        <p14:section name="run6" id="{C42AE9BE-944A-C548-A581-25DB1262C737}">
          <p14:sldIdLst>
            <p14:sldId id="292"/>
            <p14:sldId id="293"/>
            <p14:sldId id="294"/>
            <p14:sldId id="295"/>
            <p14:sldId id="296"/>
            <p14:sldId id="297"/>
            <p14:sldId id="298"/>
          </p14:sldIdLst>
        </p14:section>
        <p14:section name="run7" id="{4F7160FD-3D3A-F145-8B58-AB6D6DD05E51}">
          <p14:sldIdLst>
            <p14:sldId id="299"/>
            <p14:sldId id="300"/>
            <p14:sldId id="301"/>
            <p14:sldId id="302"/>
            <p14:sldId id="303"/>
            <p14:sldId id="304"/>
            <p14:sldId id="305"/>
          </p14:sldIdLst>
        </p14:section>
        <p14:section name="run8" id="{C9831DC2-361E-2343-A753-CA2B7B53007C}">
          <p14:sldIdLst>
            <p14:sldId id="306"/>
            <p14:sldId id="307"/>
            <p14:sldId id="308"/>
            <p14:sldId id="309"/>
            <p14:sldId id="310"/>
            <p14:sldId id="311"/>
            <p14:sldId id="312"/>
          </p14:sldIdLst>
        </p14:section>
        <p14:section name="run9" id="{56E73978-4825-5F42-A191-B234A675A905}">
          <p14:sldIdLst>
            <p14:sldId id="313"/>
            <p14:sldId id="314"/>
            <p14:sldId id="315"/>
            <p14:sldId id="316"/>
            <p14:sldId id="317"/>
            <p14:sldId id="318"/>
            <p14:sldId id="319"/>
          </p14:sldIdLst>
        </p14:section>
        <p14:section name="run10" id="{87183FD2-102F-3346-8E81-9914E7E8AC1C}">
          <p14:sldIdLst>
            <p14:sldId id="320"/>
            <p14:sldId id="321"/>
            <p14:sldId id="322"/>
            <p14:sldId id="323"/>
            <p14:sldId id="324"/>
            <p14:sldId id="325"/>
            <p14:sldId id="32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950"/>
    <p:restoredTop sz="94677"/>
  </p:normalViewPr>
  <p:slideViewPr>
    <p:cSldViewPr snapToGrid="0" snapToObjects="1">
      <p:cViewPr varScale="1">
        <p:scale>
          <a:sx n="155" d="100"/>
          <a:sy n="155" d="100"/>
        </p:scale>
        <p:origin x="33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31704F-BA3D-8F46-B9E5-E8489A8430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B995CF-9B5E-6745-A502-B7A50B0BD2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99D1B4-693F-A140-9DC3-54D28D7520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7DFB0-0E7F-B446-9E08-6E5A1255B83B}" type="datetimeFigureOut">
              <a:rPr lang="en-US" smtClean="0"/>
              <a:t>4/11/22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D3333B-A0A3-8A4D-868E-BF97FACE1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35B730-3A1E-EF42-BCA0-BE6D212BF4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A987DE-A0DF-FE4A-80A6-BD9C3FF86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3129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D5DEE-8C70-A048-833F-7272D420F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92B77D-E0DB-2C4A-9221-93ADDF2754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5A7BB5-AE04-AA43-B89E-3D965485E1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7DFB0-0E7F-B446-9E08-6E5A1255B83B}" type="datetimeFigureOut">
              <a:rPr lang="en-US" smtClean="0"/>
              <a:t>4/11/22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A95AB3-FDFA-6441-B239-A767514FCB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ED5E91-2728-C04D-A766-3B5F2975C4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A987DE-A0DF-FE4A-80A6-BD9C3FF86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313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4DD3791-B352-2040-9E9A-CBADDABC568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3CB47EE-CA95-9949-9F3E-7B4561E48A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3DC00D-EE2B-554A-9157-CCBC90B0E1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7DFB0-0E7F-B446-9E08-6E5A1255B83B}" type="datetimeFigureOut">
              <a:rPr lang="en-US" smtClean="0"/>
              <a:t>4/11/22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71A23A-6418-944B-A69D-B0A8874632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B1C752-44E1-2146-81EF-396FF0B265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A987DE-A0DF-FE4A-80A6-BD9C3FF86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7531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27DFAE-36C0-B741-9CF5-3A220A327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134B6F-1E0A-6348-88A0-84AC3741EA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E3C443-5527-334B-8C47-1E5A973CA5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7DFB0-0E7F-B446-9E08-6E5A1255B83B}" type="datetimeFigureOut">
              <a:rPr lang="en-US" smtClean="0"/>
              <a:t>4/11/22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73F374-6AF9-CC46-91B8-349F54B209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9DFCE5-C41E-364C-9260-B5066BB56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A987DE-A0DF-FE4A-80A6-BD9C3FF86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0361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E62F8F-C8BA-A14E-AC54-BB95CC99A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34CAEC-EA2C-B74B-976C-7E6B8417E2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1D1CB1-E253-D644-952B-8E014939F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7DFB0-0E7F-B446-9E08-6E5A1255B83B}" type="datetimeFigureOut">
              <a:rPr lang="en-US" smtClean="0"/>
              <a:t>4/11/22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FD29F8-5D65-024B-9536-DDFAA5E96F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2115AA-59E3-8246-A3D1-CC3A0E4F4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A987DE-A0DF-FE4A-80A6-BD9C3FF86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8194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00E4A-6273-9B4F-9D34-73F16787B8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62D4CE-FBF3-5D49-B970-EE666117152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5FFFA2-6007-774F-9E2E-878489C5BF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C6149F-1BD1-364D-878E-95080D336E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7DFB0-0E7F-B446-9E08-6E5A1255B83B}" type="datetimeFigureOut">
              <a:rPr lang="en-US" smtClean="0"/>
              <a:t>4/11/22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C59D4C-D913-C744-B8DE-6DCF829873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6BCC7B-0888-8845-8B3F-BC022B592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A987DE-A0DF-FE4A-80A6-BD9C3FF86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0706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2622D-865F-334E-965A-ACCBD7539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ADE915-73FA-7B48-AFF6-569DA962F3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59926A-519E-A743-B80D-1F833AC215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7B8F268-E85D-754A-AE23-CE8E02A6121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978746A-B1C5-0141-91FD-502A65ABCF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68C2AB7-199E-1D4A-99DB-CACCCCBC14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7DFB0-0E7F-B446-9E08-6E5A1255B83B}" type="datetimeFigureOut">
              <a:rPr lang="en-US" smtClean="0"/>
              <a:t>4/11/22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8DDB3EB-BA1D-CE43-9D88-7FA21EDD44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CBB5896-DF20-D74A-BF04-1EEEBA708B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A987DE-A0DF-FE4A-80A6-BD9C3FF86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1699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3BBCF2-69B8-6840-9E47-9ECA21529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EF8FD2C-431B-8E4E-B41D-8E670F4A3D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7DFB0-0E7F-B446-9E08-6E5A1255B83B}" type="datetimeFigureOut">
              <a:rPr lang="en-US" smtClean="0"/>
              <a:t>4/11/22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799D28-0E1C-9F45-B888-F3A0329B35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8B5D7B-633E-F84F-A3DE-8852EE97A0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A987DE-A0DF-FE4A-80A6-BD9C3FF86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5799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234219F-8A91-0D4A-8289-99E3C1F35A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7DFB0-0E7F-B446-9E08-6E5A1255B83B}" type="datetimeFigureOut">
              <a:rPr lang="en-US" smtClean="0"/>
              <a:t>4/11/22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F9395ED-A51B-994D-A9F0-2BA674377B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091D50-7BD7-504B-A390-CE33ED473D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A987DE-A0DF-FE4A-80A6-BD9C3FF86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3784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7F3DFE-5A9C-974C-BDC8-C369DB56F2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FA01E2-025F-0E48-AC60-C58992C84D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51741F-FBF5-9849-BB25-6FBD407658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FEBE94-0231-1C46-80E6-AE8FF2ECEB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7DFB0-0E7F-B446-9E08-6E5A1255B83B}" type="datetimeFigureOut">
              <a:rPr lang="en-US" smtClean="0"/>
              <a:t>4/11/22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E7A95F-CA31-924A-A90A-FFF29B61E7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A8FAB4-8094-D642-8C8F-5EFF7477F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A987DE-A0DF-FE4A-80A6-BD9C3FF86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8856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4248C-4817-BC48-AAF0-7DDE2BDB02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9856D65-AFCD-284F-A7C3-F9CA641D449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28C477-71C3-1B45-BD74-CAF92769BF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004A77-FE5E-1547-AD55-B1997D1175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7DFB0-0E7F-B446-9E08-6E5A1255B83B}" type="datetimeFigureOut">
              <a:rPr lang="en-US" smtClean="0"/>
              <a:t>4/11/22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0C4A18-30AD-9549-9BC4-3F9823A38B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29F3CA-D92E-774E-904B-1811CC7CE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A987DE-A0DF-FE4A-80A6-BD9C3FF86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7668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7050874-FF5E-304C-9B7D-D3D1BFAA1B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581BDF-6DFF-5A49-A9C9-8447DF108A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02BBD1-B67F-5D4C-B62A-BE659BDB4FB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47DFB0-0E7F-B446-9E08-6E5A1255B83B}" type="datetimeFigureOut">
              <a:rPr lang="en-US" smtClean="0"/>
              <a:t>4/11/22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A7B229-7E98-4542-AF81-75A754E347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EFB661-3DE9-A24C-AA53-498EA1E75B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A987DE-A0DF-FE4A-80A6-BD9C3FF86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0644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9B56764-1634-1444-BE73-B092FAB1BA0F}"/>
              </a:ext>
            </a:extLst>
          </p:cNvPr>
          <p:cNvSpPr txBox="1"/>
          <p:nvPr/>
        </p:nvSpPr>
        <p:spPr>
          <a:xfrm>
            <a:off x="2370175" y="316173"/>
            <a:ext cx="74516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i="1" dirty="0">
                <a:latin typeface="Arial" panose="020B0604020202020204" pitchFamily="34" charset="0"/>
                <a:cs typeface="Arial" panose="020B0604020202020204" pitchFamily="34" charset="0"/>
              </a:rPr>
              <a:t>Experiments p5607 &amp; p5608 – A quick look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ECB9DCD-83BB-8146-836C-F10F5817E37D}"/>
              </a:ext>
            </a:extLst>
          </p:cNvPr>
          <p:cNvGrpSpPr/>
          <p:nvPr/>
        </p:nvGrpSpPr>
        <p:grpSpPr>
          <a:xfrm>
            <a:off x="8481226" y="1635732"/>
            <a:ext cx="2681208" cy="2256491"/>
            <a:chOff x="8905804" y="3008225"/>
            <a:chExt cx="2681208" cy="2256491"/>
          </a:xfrm>
        </p:grpSpPr>
        <p:sp>
          <p:nvSpPr>
            <p:cNvPr id="36" name="Rounded Rectangle 35">
              <a:extLst>
                <a:ext uri="{FF2B5EF4-FFF2-40B4-BE49-F238E27FC236}">
                  <a16:creationId xmlns:a16="http://schemas.microsoft.com/office/drawing/2014/main" id="{4E75174A-4E75-BE47-901A-476CD8FBCC40}"/>
                </a:ext>
              </a:extLst>
            </p:cNvPr>
            <p:cNvSpPr/>
            <p:nvPr/>
          </p:nvSpPr>
          <p:spPr>
            <a:xfrm>
              <a:off x="10292903" y="3986106"/>
              <a:ext cx="1294109" cy="1278610"/>
            </a:xfrm>
            <a:prstGeom prst="roundRect">
              <a:avLst>
                <a:gd name="adj" fmla="val 6363"/>
              </a:avLst>
            </a:prstGeom>
            <a:solidFill>
              <a:schemeClr val="bg2">
                <a:lumMod val="9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F1E042B2-4DD7-AA48-A721-D1B8F9F63092}"/>
                </a:ext>
              </a:extLst>
            </p:cNvPr>
            <p:cNvSpPr/>
            <p:nvPr/>
          </p:nvSpPr>
          <p:spPr>
            <a:xfrm>
              <a:off x="8905804" y="3505658"/>
              <a:ext cx="1294109" cy="1759058"/>
            </a:xfrm>
            <a:prstGeom prst="roundRect">
              <a:avLst>
                <a:gd name="adj" fmla="val 6363"/>
              </a:avLst>
            </a:prstGeom>
            <a:solidFill>
              <a:schemeClr val="bg2">
                <a:lumMod val="9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D72ACE6-105A-6249-A18B-B5501E47EAD9}"/>
                </a:ext>
              </a:extLst>
            </p:cNvPr>
            <p:cNvSpPr/>
            <p:nvPr/>
          </p:nvSpPr>
          <p:spPr>
            <a:xfrm>
              <a:off x="9417248" y="3714886"/>
              <a:ext cx="271220" cy="27122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9525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799E9B88-99EA-4E46-B6E1-EAF68B1326E4}"/>
                </a:ext>
              </a:extLst>
            </p:cNvPr>
            <p:cNvSpPr/>
            <p:nvPr/>
          </p:nvSpPr>
          <p:spPr>
            <a:xfrm>
              <a:off x="9417248" y="4113967"/>
              <a:ext cx="271220" cy="27122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9525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E7875AAB-FAAD-D440-BA90-0116B6B241B8}"/>
                </a:ext>
              </a:extLst>
            </p:cNvPr>
            <p:cNvSpPr/>
            <p:nvPr/>
          </p:nvSpPr>
          <p:spPr>
            <a:xfrm>
              <a:off x="9417248" y="4513288"/>
              <a:ext cx="271220" cy="27122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9525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76B315F4-3350-C24C-BF73-D555D29141C0}"/>
                </a:ext>
              </a:extLst>
            </p:cNvPr>
            <p:cNvSpPr/>
            <p:nvPr/>
          </p:nvSpPr>
          <p:spPr>
            <a:xfrm>
              <a:off x="9417248" y="4885351"/>
              <a:ext cx="271220" cy="27122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9525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C10F533F-492F-EC48-9916-149D0771FF8B}"/>
                </a:ext>
              </a:extLst>
            </p:cNvPr>
            <p:cNvSpPr/>
            <p:nvPr/>
          </p:nvSpPr>
          <p:spPr>
            <a:xfrm>
              <a:off x="10804347" y="4113967"/>
              <a:ext cx="271220" cy="27122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9525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3F396FDC-B732-DA4E-B458-CA745E00C69B}"/>
                </a:ext>
              </a:extLst>
            </p:cNvPr>
            <p:cNvSpPr/>
            <p:nvPr/>
          </p:nvSpPr>
          <p:spPr>
            <a:xfrm>
              <a:off x="10804347" y="4513288"/>
              <a:ext cx="271220" cy="27122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9525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7A851508-87E1-DB41-AE3D-C820A7AEC119}"/>
                </a:ext>
              </a:extLst>
            </p:cNvPr>
            <p:cNvSpPr/>
            <p:nvPr/>
          </p:nvSpPr>
          <p:spPr>
            <a:xfrm>
              <a:off x="10804347" y="4885351"/>
              <a:ext cx="271220" cy="27122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9525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57EEF949-0EFD-D44C-8F4A-3AB1FA062687}"/>
                </a:ext>
              </a:extLst>
            </p:cNvPr>
            <p:cNvSpPr/>
            <p:nvPr/>
          </p:nvSpPr>
          <p:spPr>
            <a:xfrm>
              <a:off x="11191697" y="4113967"/>
              <a:ext cx="271220" cy="27122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9525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565A2340-D730-A24D-BA4C-AB680B6C5E42}"/>
                </a:ext>
              </a:extLst>
            </p:cNvPr>
            <p:cNvSpPr/>
            <p:nvPr/>
          </p:nvSpPr>
          <p:spPr>
            <a:xfrm>
              <a:off x="11191697" y="4513288"/>
              <a:ext cx="271220" cy="27122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9525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CF32978E-F8B5-D143-82D0-DF841B760A13}"/>
                </a:ext>
              </a:extLst>
            </p:cNvPr>
            <p:cNvSpPr/>
            <p:nvPr/>
          </p:nvSpPr>
          <p:spPr>
            <a:xfrm>
              <a:off x="11191697" y="4885351"/>
              <a:ext cx="271220" cy="27122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9525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214560FE-AFA9-7A4E-A9AE-5C30B358C0A8}"/>
                </a:ext>
              </a:extLst>
            </p:cNvPr>
            <p:cNvSpPr/>
            <p:nvPr/>
          </p:nvSpPr>
          <p:spPr>
            <a:xfrm>
              <a:off x="10416997" y="4113967"/>
              <a:ext cx="271220" cy="27122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9525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6F215D8F-CC43-6042-890D-00F85707DDDD}"/>
                </a:ext>
              </a:extLst>
            </p:cNvPr>
            <p:cNvSpPr/>
            <p:nvPr/>
          </p:nvSpPr>
          <p:spPr>
            <a:xfrm>
              <a:off x="10416997" y="4513288"/>
              <a:ext cx="271220" cy="27122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9525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4206D01C-306A-1148-8E0D-B9C95374D800}"/>
                </a:ext>
              </a:extLst>
            </p:cNvPr>
            <p:cNvSpPr/>
            <p:nvPr/>
          </p:nvSpPr>
          <p:spPr>
            <a:xfrm>
              <a:off x="10416997" y="4885351"/>
              <a:ext cx="271220" cy="27122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9525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5D88F859-3E04-7D47-BBCD-819DE02B3F06}"/>
                </a:ext>
              </a:extLst>
            </p:cNvPr>
            <p:cNvSpPr/>
            <p:nvPr/>
          </p:nvSpPr>
          <p:spPr>
            <a:xfrm>
              <a:off x="9801423" y="3714886"/>
              <a:ext cx="271220" cy="27122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9525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33A6238D-832D-3240-BF59-A20CAAB20CF2}"/>
                </a:ext>
              </a:extLst>
            </p:cNvPr>
            <p:cNvSpPr/>
            <p:nvPr/>
          </p:nvSpPr>
          <p:spPr>
            <a:xfrm>
              <a:off x="9801423" y="4113967"/>
              <a:ext cx="271220" cy="27122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9525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69518DB9-8E85-B047-AF77-1FDF064FB368}"/>
                </a:ext>
              </a:extLst>
            </p:cNvPr>
            <p:cNvSpPr/>
            <p:nvPr/>
          </p:nvSpPr>
          <p:spPr>
            <a:xfrm>
              <a:off x="9801423" y="4513288"/>
              <a:ext cx="271220" cy="27122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9525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83AAC870-E9BC-2647-8CD1-5A2B755267C7}"/>
                </a:ext>
              </a:extLst>
            </p:cNvPr>
            <p:cNvSpPr/>
            <p:nvPr/>
          </p:nvSpPr>
          <p:spPr>
            <a:xfrm>
              <a:off x="9801423" y="4885351"/>
              <a:ext cx="271220" cy="27122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9525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40367413-4046-E04C-92A1-8DC07AE0F5B8}"/>
                </a:ext>
              </a:extLst>
            </p:cNvPr>
            <p:cNvSpPr/>
            <p:nvPr/>
          </p:nvSpPr>
          <p:spPr>
            <a:xfrm>
              <a:off x="9023548" y="3714886"/>
              <a:ext cx="271220" cy="27122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9525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F800E45A-4C57-254A-8F42-525E81316192}"/>
                </a:ext>
              </a:extLst>
            </p:cNvPr>
            <p:cNvSpPr/>
            <p:nvPr/>
          </p:nvSpPr>
          <p:spPr>
            <a:xfrm>
              <a:off x="9023548" y="4113967"/>
              <a:ext cx="271220" cy="27122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9525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25C343B3-DF23-4A47-B184-2F93805930DC}"/>
                </a:ext>
              </a:extLst>
            </p:cNvPr>
            <p:cNvSpPr/>
            <p:nvPr/>
          </p:nvSpPr>
          <p:spPr>
            <a:xfrm>
              <a:off x="9023548" y="4513288"/>
              <a:ext cx="271220" cy="27122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9525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C7DA6A9F-BF9C-9643-9105-0379554BA8F0}"/>
                </a:ext>
              </a:extLst>
            </p:cNvPr>
            <p:cNvSpPr/>
            <p:nvPr/>
          </p:nvSpPr>
          <p:spPr>
            <a:xfrm>
              <a:off x="9023548" y="4885351"/>
              <a:ext cx="271220" cy="27122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9525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709D94F3-FE66-764E-AF8B-F57D0D28EC77}"/>
                </a:ext>
              </a:extLst>
            </p:cNvPr>
            <p:cNvSpPr/>
            <p:nvPr/>
          </p:nvSpPr>
          <p:spPr>
            <a:xfrm>
              <a:off x="9037331" y="3008225"/>
              <a:ext cx="103105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Receivers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C2E702A4-C791-304D-951F-BF44A77901B3}"/>
                </a:ext>
              </a:extLst>
            </p:cNvPr>
            <p:cNvSpPr/>
            <p:nvPr/>
          </p:nvSpPr>
          <p:spPr>
            <a:xfrm>
              <a:off x="10309944" y="3008225"/>
              <a:ext cx="126002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Transmitters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899386CC-E178-F444-8AAC-F0AE6D3F2F84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923364" y="1964043"/>
              <a:ext cx="6687671" cy="3048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28302">
                      <a:extLst>
                        <a:ext uri="{9D8B030D-6E8A-4147-A177-3AD203B41FA5}">
                          <a16:colId xmlns:a16="http://schemas.microsoft.com/office/drawing/2014/main" val="2292529379"/>
                        </a:ext>
                      </a:extLst>
                    </a:gridCol>
                    <a:gridCol w="2830145">
                      <a:extLst>
                        <a:ext uri="{9D8B030D-6E8A-4147-A177-3AD203B41FA5}">
                          <a16:colId xmlns:a16="http://schemas.microsoft.com/office/drawing/2014/main" val="3477124340"/>
                        </a:ext>
                      </a:extLst>
                    </a:gridCol>
                    <a:gridCol w="2229224">
                      <a:extLst>
                        <a:ext uri="{9D8B030D-6E8A-4147-A177-3AD203B41FA5}">
                          <a16:colId xmlns:a16="http://schemas.microsoft.com/office/drawing/2014/main" val="164804291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 sz="160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p5607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p5608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37411614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600" i="1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Roughness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i="1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Sawcut @ 600 grit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sz="160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095041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600" i="1" dirty="0" err="1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Osc</a:t>
                          </a:r>
                          <a:r>
                            <a:rPr lang="en-US" sz="1600" i="1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. Type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i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NS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i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Pp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185336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600" i="1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Stress Level(s)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i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10, 12.5, 15, 17.5, 20 MPa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600" i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8508959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600" i="1" dirty="0" err="1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Osc</a:t>
                          </a:r>
                          <a:r>
                            <a:rPr lang="en-US" sz="1600" i="1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. Protocol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2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i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[0.2, 0.3, 0.4, 0.5, 0.4, 0.6, 0.4, 0.7, 0.4, 0.8, 0.4, 0.9, 0.4, 1.0] MPa @ 1Hz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i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[0.2, 0.4, 0.6, 0.8, 1.0, 1.0, 1.0, 1.0, 1.0] MPa @ 1Hz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189494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600" i="1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Flow B.C.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i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Drained, </a:t>
                          </a:r>
                          <a14:m>
                            <m:oMath xmlns:m="http://schemas.openxmlformats.org/officeDocument/2006/math">
                              <m:r>
                                <a:rPr lang="en-US" sz="1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∆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𝑃</m:t>
                              </m:r>
                            </m:oMath>
                          </a14:m>
                          <a:r>
                            <a:rPr lang="en-US" sz="1600" i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= 1.2 MPa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9661022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600" i="1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Directory Size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1557179138</a:t>
                          </a:r>
                          <a:r>
                            <a:rPr lang="en-US" sz="1600" i="1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</a:t>
                          </a:r>
                          <a:r>
                            <a:rPr lang="en-US" sz="1600" i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Bytes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1628900162</a:t>
                          </a:r>
                          <a:r>
                            <a:rPr lang="en-US" sz="1600" i="1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</a:t>
                          </a:r>
                          <a:r>
                            <a:rPr lang="en-US" sz="1600" i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Bytes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86209192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899386CC-E178-F444-8AAC-F0AE6D3F2F8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85074183"/>
                  </p:ext>
                </p:extLst>
              </p:nvPr>
            </p:nvGraphicFramePr>
            <p:xfrm>
              <a:off x="923364" y="1964043"/>
              <a:ext cx="6687671" cy="3048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28302">
                      <a:extLst>
                        <a:ext uri="{9D8B030D-6E8A-4147-A177-3AD203B41FA5}">
                          <a16:colId xmlns:a16="http://schemas.microsoft.com/office/drawing/2014/main" val="2292529379"/>
                        </a:ext>
                      </a:extLst>
                    </a:gridCol>
                    <a:gridCol w="2830145">
                      <a:extLst>
                        <a:ext uri="{9D8B030D-6E8A-4147-A177-3AD203B41FA5}">
                          <a16:colId xmlns:a16="http://schemas.microsoft.com/office/drawing/2014/main" val="3477124340"/>
                        </a:ext>
                      </a:extLst>
                    </a:gridCol>
                    <a:gridCol w="2229224">
                      <a:extLst>
                        <a:ext uri="{9D8B030D-6E8A-4147-A177-3AD203B41FA5}">
                          <a16:colId xmlns:a16="http://schemas.microsoft.com/office/drawing/2014/main" val="164804291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 sz="160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p5607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p5608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37411614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600" i="1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Roughness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i="1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Sawcut @ 600 grit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sz="160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095041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600" i="1" dirty="0" err="1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Osc</a:t>
                          </a:r>
                          <a:r>
                            <a:rPr lang="en-US" sz="1600" i="1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. Type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i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NS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i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Pp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185336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600" i="1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Stress Level(s)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i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10, 12.5, 15, 17.5, 20 MPa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600" i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85089594"/>
                      </a:ext>
                    </a:extLst>
                  </a:tr>
                  <a:tr h="822960">
                    <a:tc>
                      <a:txBody>
                        <a:bodyPr/>
                        <a:lstStyle/>
                        <a:p>
                          <a:r>
                            <a:rPr lang="en-US" sz="1600" i="1" dirty="0" err="1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Osc</a:t>
                          </a:r>
                          <a:r>
                            <a:rPr lang="en-US" sz="1600" i="1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. Protocol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2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i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[0.2, 0.3, 0.4, 0.5, 0.4, 0.6, 0.4, 0.7, 0.4, 0.8, 0.4, 0.9, 0.4, 1.0] MPa @ 1Hz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i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[0.2, 0.4, 0.6, 0.8, 1.0, 1.0, 1.0, 1.0, 1.0] MPa @ 1Hz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189494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600" i="1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Flow B.C.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2331" t="-610000" r="-251" b="-110000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9661022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600" i="1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Directory Size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1557179138</a:t>
                          </a:r>
                          <a:r>
                            <a:rPr lang="en-US" sz="1600" i="1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</a:t>
                          </a:r>
                          <a:r>
                            <a:rPr lang="en-US" sz="1600" i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Bytes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1628900162</a:t>
                          </a:r>
                          <a:r>
                            <a:rPr lang="en-US" sz="1600" i="1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</a:t>
                          </a:r>
                          <a:r>
                            <a:rPr lang="en-US" sz="1600" i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Bytes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86209192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3" name="Rectangle 62">
            <a:extLst>
              <a:ext uri="{FF2B5EF4-FFF2-40B4-BE49-F238E27FC236}">
                <a16:creationId xmlns:a16="http://schemas.microsoft.com/office/drawing/2014/main" id="{317D2E1B-9840-D147-A862-E5D3F2444FAD}"/>
              </a:ext>
            </a:extLst>
          </p:cNvPr>
          <p:cNvSpPr/>
          <p:nvPr/>
        </p:nvSpPr>
        <p:spPr>
          <a:xfrm>
            <a:off x="8481226" y="4253426"/>
            <a:ext cx="2374369" cy="13450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Excitation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freq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: 0.5 MHz</a:t>
            </a:r>
          </a:p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Time b/w pulses: 0.2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ms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Recording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freq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: 25 MHz</a:t>
            </a:r>
          </a:p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7692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8C86A46-66B5-AE4A-BE3A-EDF14C12EC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768DC5F-AB94-0546-91DB-0AFD4D0D0421}"/>
              </a:ext>
            </a:extLst>
          </p:cNvPr>
          <p:cNvSpPr txBox="1"/>
          <p:nvPr/>
        </p:nvSpPr>
        <p:spPr>
          <a:xfrm>
            <a:off x="5063505" y="187118"/>
            <a:ext cx="20649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Run 1; T5 R5</a:t>
            </a:r>
          </a:p>
        </p:txBody>
      </p:sp>
    </p:spTree>
    <p:extLst>
      <p:ext uri="{BB962C8B-B14F-4D97-AF65-F5344CB8AC3E}">
        <p14:creationId xmlns:p14="http://schemas.microsoft.com/office/powerpoint/2010/main" val="708132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A9146C5-0E03-E842-9C71-76210C164D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428C0A3-6A7E-1544-8460-5135AA894E43}"/>
              </a:ext>
            </a:extLst>
          </p:cNvPr>
          <p:cNvSpPr txBox="1"/>
          <p:nvPr/>
        </p:nvSpPr>
        <p:spPr>
          <a:xfrm>
            <a:off x="5063505" y="187118"/>
            <a:ext cx="20649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Run 1; T6 R6</a:t>
            </a:r>
          </a:p>
        </p:txBody>
      </p:sp>
    </p:spTree>
    <p:extLst>
      <p:ext uri="{BB962C8B-B14F-4D97-AF65-F5344CB8AC3E}">
        <p14:creationId xmlns:p14="http://schemas.microsoft.com/office/powerpoint/2010/main" val="23702157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1551604-34BE-B747-86E3-38AE8A3F15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639BA95-FC6B-DE42-BC8F-E0B9BFC1E0C3}"/>
              </a:ext>
            </a:extLst>
          </p:cNvPr>
          <p:cNvSpPr txBox="1"/>
          <p:nvPr/>
        </p:nvSpPr>
        <p:spPr>
          <a:xfrm>
            <a:off x="5063505" y="187118"/>
            <a:ext cx="20649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Run 1; T7 R7</a:t>
            </a:r>
          </a:p>
        </p:txBody>
      </p:sp>
    </p:spTree>
    <p:extLst>
      <p:ext uri="{BB962C8B-B14F-4D97-AF65-F5344CB8AC3E}">
        <p14:creationId xmlns:p14="http://schemas.microsoft.com/office/powerpoint/2010/main" val="30424955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8F38030-CAC1-CA4E-9495-9D5D03902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7C0BE7F-1B91-DB47-AB65-C1F314816058}"/>
              </a:ext>
            </a:extLst>
          </p:cNvPr>
          <p:cNvSpPr txBox="1"/>
          <p:nvPr/>
        </p:nvSpPr>
        <p:spPr>
          <a:xfrm>
            <a:off x="5063505" y="187118"/>
            <a:ext cx="20649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Run 2; T1 R1</a:t>
            </a:r>
          </a:p>
        </p:txBody>
      </p:sp>
    </p:spTree>
    <p:extLst>
      <p:ext uri="{BB962C8B-B14F-4D97-AF65-F5344CB8AC3E}">
        <p14:creationId xmlns:p14="http://schemas.microsoft.com/office/powerpoint/2010/main" val="26913487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3EE22BE-4DAF-674D-9536-F4C21AFAC7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94159CC-D347-904D-AE2A-5C136B6B246C}"/>
              </a:ext>
            </a:extLst>
          </p:cNvPr>
          <p:cNvSpPr txBox="1"/>
          <p:nvPr/>
        </p:nvSpPr>
        <p:spPr>
          <a:xfrm>
            <a:off x="5063505" y="187118"/>
            <a:ext cx="20649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Run 2; T2 R2</a:t>
            </a:r>
          </a:p>
        </p:txBody>
      </p:sp>
    </p:spTree>
    <p:extLst>
      <p:ext uri="{BB962C8B-B14F-4D97-AF65-F5344CB8AC3E}">
        <p14:creationId xmlns:p14="http://schemas.microsoft.com/office/powerpoint/2010/main" val="24647300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1D7AECF-D62D-1541-ACAC-E0FA00DA61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6E73DA1-5073-AC4A-A1FE-6FF7A784294B}"/>
              </a:ext>
            </a:extLst>
          </p:cNvPr>
          <p:cNvSpPr txBox="1"/>
          <p:nvPr/>
        </p:nvSpPr>
        <p:spPr>
          <a:xfrm>
            <a:off x="5063505" y="187118"/>
            <a:ext cx="20649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Run 2; T3 R3</a:t>
            </a:r>
          </a:p>
        </p:txBody>
      </p:sp>
    </p:spTree>
    <p:extLst>
      <p:ext uri="{BB962C8B-B14F-4D97-AF65-F5344CB8AC3E}">
        <p14:creationId xmlns:p14="http://schemas.microsoft.com/office/powerpoint/2010/main" val="3700507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48F2445-173F-3A43-A74F-EFCFE6D435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FCEF22E-6F99-834C-835A-491268EF56C4}"/>
              </a:ext>
            </a:extLst>
          </p:cNvPr>
          <p:cNvSpPr txBox="1"/>
          <p:nvPr/>
        </p:nvSpPr>
        <p:spPr>
          <a:xfrm>
            <a:off x="5063505" y="187118"/>
            <a:ext cx="20649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Run 2; T4 R4</a:t>
            </a:r>
          </a:p>
        </p:txBody>
      </p:sp>
    </p:spTree>
    <p:extLst>
      <p:ext uri="{BB962C8B-B14F-4D97-AF65-F5344CB8AC3E}">
        <p14:creationId xmlns:p14="http://schemas.microsoft.com/office/powerpoint/2010/main" val="30100042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0DE5E40-E79A-C046-A6B7-2055371039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E0B8579-E788-8547-983C-09E51A30FE6B}"/>
              </a:ext>
            </a:extLst>
          </p:cNvPr>
          <p:cNvSpPr txBox="1"/>
          <p:nvPr/>
        </p:nvSpPr>
        <p:spPr>
          <a:xfrm>
            <a:off x="5063505" y="187118"/>
            <a:ext cx="20649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Run 2; T5 R5</a:t>
            </a:r>
          </a:p>
        </p:txBody>
      </p:sp>
    </p:spTree>
    <p:extLst>
      <p:ext uri="{BB962C8B-B14F-4D97-AF65-F5344CB8AC3E}">
        <p14:creationId xmlns:p14="http://schemas.microsoft.com/office/powerpoint/2010/main" val="5835257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5A9DF10-DE76-394D-B7CE-1888D20208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0DD2A3E-5E28-8B47-B538-62581C53F2B4}"/>
              </a:ext>
            </a:extLst>
          </p:cNvPr>
          <p:cNvSpPr txBox="1"/>
          <p:nvPr/>
        </p:nvSpPr>
        <p:spPr>
          <a:xfrm>
            <a:off x="5063505" y="187118"/>
            <a:ext cx="20649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Run 2; T6 R6</a:t>
            </a:r>
          </a:p>
        </p:txBody>
      </p:sp>
    </p:spTree>
    <p:extLst>
      <p:ext uri="{BB962C8B-B14F-4D97-AF65-F5344CB8AC3E}">
        <p14:creationId xmlns:p14="http://schemas.microsoft.com/office/powerpoint/2010/main" val="24672950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7FF8CD4-0AB6-7B48-888B-4D7BBFAD24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436E082-0A47-BA40-989D-2D16154A9414}"/>
              </a:ext>
            </a:extLst>
          </p:cNvPr>
          <p:cNvSpPr txBox="1"/>
          <p:nvPr/>
        </p:nvSpPr>
        <p:spPr>
          <a:xfrm>
            <a:off x="5063505" y="187118"/>
            <a:ext cx="20649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Run 2; T7 R7</a:t>
            </a:r>
          </a:p>
        </p:txBody>
      </p:sp>
    </p:spTree>
    <p:extLst>
      <p:ext uri="{BB962C8B-B14F-4D97-AF65-F5344CB8AC3E}">
        <p14:creationId xmlns:p14="http://schemas.microsoft.com/office/powerpoint/2010/main" val="13509167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2533691-63E2-9B4D-9E64-DDFE69215A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033" y="196644"/>
            <a:ext cx="4142660" cy="310699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40B42A7-4F52-0E4D-85A6-D9C1E3C29A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033" y="3428999"/>
            <a:ext cx="4142660" cy="310699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26D517F-DF72-2847-B94C-61D5D8E49F0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500" r="53252"/>
          <a:stretch/>
        </p:blipFill>
        <p:spPr>
          <a:xfrm rot="5400000">
            <a:off x="6712974" y="-769374"/>
            <a:ext cx="3131574" cy="6858000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2CBEC767-95AD-5E47-ABD4-A04D6572802E}"/>
              </a:ext>
            </a:extLst>
          </p:cNvPr>
          <p:cNvSpPr txBox="1"/>
          <p:nvPr/>
        </p:nvSpPr>
        <p:spPr>
          <a:xfrm>
            <a:off x="5527847" y="316173"/>
            <a:ext cx="55018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p5605 – pressure sensitive film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E36CC91-0E63-4044-9E1F-AF547291E687}"/>
              </a:ext>
            </a:extLst>
          </p:cNvPr>
          <p:cNvSpPr txBox="1"/>
          <p:nvPr/>
        </p:nvSpPr>
        <p:spPr>
          <a:xfrm>
            <a:off x="4723942" y="4613164"/>
            <a:ext cx="71096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Follow-up with pressure films in vertical configuration outside vessel</a:t>
            </a:r>
          </a:p>
        </p:txBody>
      </p:sp>
    </p:spTree>
    <p:extLst>
      <p:ext uri="{BB962C8B-B14F-4D97-AF65-F5344CB8AC3E}">
        <p14:creationId xmlns:p14="http://schemas.microsoft.com/office/powerpoint/2010/main" val="37962716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509F76B-EF75-334B-A6B1-1418FE6F46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479700C-DE82-5D44-B944-AA789227D6D2}"/>
              </a:ext>
            </a:extLst>
          </p:cNvPr>
          <p:cNvSpPr txBox="1"/>
          <p:nvPr/>
        </p:nvSpPr>
        <p:spPr>
          <a:xfrm>
            <a:off x="5063505" y="187118"/>
            <a:ext cx="20649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Run 3; T1 R1</a:t>
            </a:r>
          </a:p>
        </p:txBody>
      </p:sp>
    </p:spTree>
    <p:extLst>
      <p:ext uri="{BB962C8B-B14F-4D97-AF65-F5344CB8AC3E}">
        <p14:creationId xmlns:p14="http://schemas.microsoft.com/office/powerpoint/2010/main" val="41362185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FFD2EE7-E9AA-4741-8E3E-80D9CD34AB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280BAA2-5F2D-744C-B4E6-34B455539112}"/>
              </a:ext>
            </a:extLst>
          </p:cNvPr>
          <p:cNvSpPr txBox="1"/>
          <p:nvPr/>
        </p:nvSpPr>
        <p:spPr>
          <a:xfrm>
            <a:off x="5063505" y="187118"/>
            <a:ext cx="20649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Run 3; T2 R2</a:t>
            </a:r>
          </a:p>
        </p:txBody>
      </p:sp>
    </p:spTree>
    <p:extLst>
      <p:ext uri="{BB962C8B-B14F-4D97-AF65-F5344CB8AC3E}">
        <p14:creationId xmlns:p14="http://schemas.microsoft.com/office/powerpoint/2010/main" val="25077634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AE4D62E-3C82-7743-BD82-680F6AB615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7E8FD3-36B6-6645-9951-C9B156CB854E}"/>
              </a:ext>
            </a:extLst>
          </p:cNvPr>
          <p:cNvSpPr txBox="1"/>
          <p:nvPr/>
        </p:nvSpPr>
        <p:spPr>
          <a:xfrm>
            <a:off x="5063505" y="187118"/>
            <a:ext cx="20649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Run 3; T3 R3</a:t>
            </a:r>
          </a:p>
        </p:txBody>
      </p:sp>
    </p:spTree>
    <p:extLst>
      <p:ext uri="{BB962C8B-B14F-4D97-AF65-F5344CB8AC3E}">
        <p14:creationId xmlns:p14="http://schemas.microsoft.com/office/powerpoint/2010/main" val="6116950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969BC0D-7B14-2D44-B9F5-BF1D73C4B4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F9EF47A-65C5-7548-A399-4DED4104B63D}"/>
              </a:ext>
            </a:extLst>
          </p:cNvPr>
          <p:cNvSpPr txBox="1"/>
          <p:nvPr/>
        </p:nvSpPr>
        <p:spPr>
          <a:xfrm>
            <a:off x="5063505" y="187118"/>
            <a:ext cx="20649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Run 3; T4 R4</a:t>
            </a:r>
          </a:p>
        </p:txBody>
      </p:sp>
    </p:spTree>
    <p:extLst>
      <p:ext uri="{BB962C8B-B14F-4D97-AF65-F5344CB8AC3E}">
        <p14:creationId xmlns:p14="http://schemas.microsoft.com/office/powerpoint/2010/main" val="28664394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DC4230E-DBD3-C441-8C5D-72F443E89D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625FE61-2696-4641-A36C-24F0DB454E2F}"/>
              </a:ext>
            </a:extLst>
          </p:cNvPr>
          <p:cNvSpPr txBox="1"/>
          <p:nvPr/>
        </p:nvSpPr>
        <p:spPr>
          <a:xfrm>
            <a:off x="5063505" y="187118"/>
            <a:ext cx="20649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Run 3; T5 R5</a:t>
            </a:r>
          </a:p>
        </p:txBody>
      </p:sp>
    </p:spTree>
    <p:extLst>
      <p:ext uri="{BB962C8B-B14F-4D97-AF65-F5344CB8AC3E}">
        <p14:creationId xmlns:p14="http://schemas.microsoft.com/office/powerpoint/2010/main" val="19151230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10B91D8-73D5-294D-8088-CC3A342438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23A7DC9-6145-1E42-B246-6816E82180A3}"/>
              </a:ext>
            </a:extLst>
          </p:cNvPr>
          <p:cNvSpPr txBox="1"/>
          <p:nvPr/>
        </p:nvSpPr>
        <p:spPr>
          <a:xfrm>
            <a:off x="5063505" y="187118"/>
            <a:ext cx="20649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Run 3; T6 R6</a:t>
            </a:r>
          </a:p>
        </p:txBody>
      </p:sp>
    </p:spTree>
    <p:extLst>
      <p:ext uri="{BB962C8B-B14F-4D97-AF65-F5344CB8AC3E}">
        <p14:creationId xmlns:p14="http://schemas.microsoft.com/office/powerpoint/2010/main" val="14966835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DAB6CE9-90BC-E948-BB9A-5B6F3EF515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756112A-703E-334B-8D6F-D40E193B533B}"/>
              </a:ext>
            </a:extLst>
          </p:cNvPr>
          <p:cNvSpPr txBox="1"/>
          <p:nvPr/>
        </p:nvSpPr>
        <p:spPr>
          <a:xfrm>
            <a:off x="5063505" y="187118"/>
            <a:ext cx="20649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Run 3; T7 R7</a:t>
            </a:r>
          </a:p>
        </p:txBody>
      </p:sp>
    </p:spTree>
    <p:extLst>
      <p:ext uri="{BB962C8B-B14F-4D97-AF65-F5344CB8AC3E}">
        <p14:creationId xmlns:p14="http://schemas.microsoft.com/office/powerpoint/2010/main" val="6300264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A8E421-A630-9F44-A8B5-C83D521EB4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BDB14DE-EF4A-FD44-AE7D-EF62BFFD6EFE}"/>
              </a:ext>
            </a:extLst>
          </p:cNvPr>
          <p:cNvSpPr txBox="1"/>
          <p:nvPr/>
        </p:nvSpPr>
        <p:spPr>
          <a:xfrm>
            <a:off x="5063505" y="187118"/>
            <a:ext cx="20649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Run 4; T1 R1</a:t>
            </a:r>
          </a:p>
        </p:txBody>
      </p:sp>
    </p:spTree>
    <p:extLst>
      <p:ext uri="{BB962C8B-B14F-4D97-AF65-F5344CB8AC3E}">
        <p14:creationId xmlns:p14="http://schemas.microsoft.com/office/powerpoint/2010/main" val="37289023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D055D4A-39F3-7046-B4DB-F741CAA9B3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2E755AD-8B93-6C4F-82D7-DC7C1DBA7656}"/>
              </a:ext>
            </a:extLst>
          </p:cNvPr>
          <p:cNvSpPr txBox="1"/>
          <p:nvPr/>
        </p:nvSpPr>
        <p:spPr>
          <a:xfrm>
            <a:off x="5063505" y="187118"/>
            <a:ext cx="20649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Run 4; T2 R2</a:t>
            </a:r>
          </a:p>
        </p:txBody>
      </p:sp>
    </p:spTree>
    <p:extLst>
      <p:ext uri="{BB962C8B-B14F-4D97-AF65-F5344CB8AC3E}">
        <p14:creationId xmlns:p14="http://schemas.microsoft.com/office/powerpoint/2010/main" val="18409281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A445C40-6939-8E40-918D-FAD50F9490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BC119F6-8374-8640-83F2-540E66377B8C}"/>
              </a:ext>
            </a:extLst>
          </p:cNvPr>
          <p:cNvSpPr txBox="1"/>
          <p:nvPr/>
        </p:nvSpPr>
        <p:spPr>
          <a:xfrm>
            <a:off x="5063505" y="187118"/>
            <a:ext cx="20649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Run 4; T3 R3</a:t>
            </a:r>
          </a:p>
        </p:txBody>
      </p:sp>
    </p:spTree>
    <p:extLst>
      <p:ext uri="{BB962C8B-B14F-4D97-AF65-F5344CB8AC3E}">
        <p14:creationId xmlns:p14="http://schemas.microsoft.com/office/powerpoint/2010/main" val="29094698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Box 36">
            <a:extLst>
              <a:ext uri="{FF2B5EF4-FFF2-40B4-BE49-F238E27FC236}">
                <a16:creationId xmlns:a16="http://schemas.microsoft.com/office/drawing/2014/main" id="{2CBEC767-95AD-5E47-ABD4-A04D6572802E}"/>
              </a:ext>
            </a:extLst>
          </p:cNvPr>
          <p:cNvSpPr txBox="1"/>
          <p:nvPr/>
        </p:nvSpPr>
        <p:spPr>
          <a:xfrm>
            <a:off x="2900262" y="316173"/>
            <a:ext cx="63914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p5607/8 – sawcut fracture @ 600 grit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00D583-F595-484B-ACE0-D24832122D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212" y="1788460"/>
            <a:ext cx="5229411" cy="392205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44DB2F2-D5D8-D348-9D61-880FB151A3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8378" y="1788459"/>
            <a:ext cx="5229412" cy="3922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9309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50CB716-D6B7-DC49-94FB-642E621AF1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EE6149E-1ECD-E74C-96DB-C33DEBCD56A1}"/>
              </a:ext>
            </a:extLst>
          </p:cNvPr>
          <p:cNvSpPr txBox="1"/>
          <p:nvPr/>
        </p:nvSpPr>
        <p:spPr>
          <a:xfrm>
            <a:off x="5063505" y="187118"/>
            <a:ext cx="20649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Run 4; T4 R4</a:t>
            </a:r>
          </a:p>
        </p:txBody>
      </p:sp>
    </p:spTree>
    <p:extLst>
      <p:ext uri="{BB962C8B-B14F-4D97-AF65-F5344CB8AC3E}">
        <p14:creationId xmlns:p14="http://schemas.microsoft.com/office/powerpoint/2010/main" val="16738984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CAC04A1-4201-FE48-B066-B6E818A75A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25048A4-F54D-D94C-B543-7CAFAECE2EC0}"/>
              </a:ext>
            </a:extLst>
          </p:cNvPr>
          <p:cNvSpPr txBox="1"/>
          <p:nvPr/>
        </p:nvSpPr>
        <p:spPr>
          <a:xfrm>
            <a:off x="5063505" y="187118"/>
            <a:ext cx="20649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Run 4; T5 R5</a:t>
            </a:r>
          </a:p>
        </p:txBody>
      </p:sp>
    </p:spTree>
    <p:extLst>
      <p:ext uri="{BB962C8B-B14F-4D97-AF65-F5344CB8AC3E}">
        <p14:creationId xmlns:p14="http://schemas.microsoft.com/office/powerpoint/2010/main" val="7708469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FA96FE5-65AD-C048-A554-E815180DBE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B8EC472-35DD-AC43-B89C-4A607213480C}"/>
              </a:ext>
            </a:extLst>
          </p:cNvPr>
          <p:cNvSpPr txBox="1"/>
          <p:nvPr/>
        </p:nvSpPr>
        <p:spPr>
          <a:xfrm>
            <a:off x="5063505" y="187118"/>
            <a:ext cx="20649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Run 4; T6 R6</a:t>
            </a:r>
          </a:p>
        </p:txBody>
      </p:sp>
    </p:spTree>
    <p:extLst>
      <p:ext uri="{BB962C8B-B14F-4D97-AF65-F5344CB8AC3E}">
        <p14:creationId xmlns:p14="http://schemas.microsoft.com/office/powerpoint/2010/main" val="40816705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8C4E64B-7BE0-324E-9E91-5185164DE7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F38C261-70ED-FC46-B3DA-2789C55E0ACF}"/>
              </a:ext>
            </a:extLst>
          </p:cNvPr>
          <p:cNvSpPr txBox="1"/>
          <p:nvPr/>
        </p:nvSpPr>
        <p:spPr>
          <a:xfrm>
            <a:off x="5063505" y="187118"/>
            <a:ext cx="20649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Run 4; T7 R7</a:t>
            </a:r>
          </a:p>
        </p:txBody>
      </p:sp>
    </p:spTree>
    <p:extLst>
      <p:ext uri="{BB962C8B-B14F-4D97-AF65-F5344CB8AC3E}">
        <p14:creationId xmlns:p14="http://schemas.microsoft.com/office/powerpoint/2010/main" val="29497026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9B664C8-3354-3543-A844-5E41281127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257205F-BBB3-4845-88CB-F59493F626E2}"/>
              </a:ext>
            </a:extLst>
          </p:cNvPr>
          <p:cNvSpPr txBox="1"/>
          <p:nvPr/>
        </p:nvSpPr>
        <p:spPr>
          <a:xfrm>
            <a:off x="5063505" y="187118"/>
            <a:ext cx="20649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Run 5; T1 R1</a:t>
            </a:r>
          </a:p>
        </p:txBody>
      </p:sp>
    </p:spTree>
    <p:extLst>
      <p:ext uri="{BB962C8B-B14F-4D97-AF65-F5344CB8AC3E}">
        <p14:creationId xmlns:p14="http://schemas.microsoft.com/office/powerpoint/2010/main" val="24182063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8110075-966C-8A49-BE63-9F9794676C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8E56348-5236-A144-8D8B-A1C5239AD9ED}"/>
              </a:ext>
            </a:extLst>
          </p:cNvPr>
          <p:cNvSpPr txBox="1"/>
          <p:nvPr/>
        </p:nvSpPr>
        <p:spPr>
          <a:xfrm>
            <a:off x="5063505" y="187118"/>
            <a:ext cx="20649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Run 5; T2 R2</a:t>
            </a:r>
          </a:p>
        </p:txBody>
      </p:sp>
    </p:spTree>
    <p:extLst>
      <p:ext uri="{BB962C8B-B14F-4D97-AF65-F5344CB8AC3E}">
        <p14:creationId xmlns:p14="http://schemas.microsoft.com/office/powerpoint/2010/main" val="14148732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D545174-80C6-0D43-A5A0-68E732FB8C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32E92A-BB48-544E-B4E4-3A14CD03C86F}"/>
              </a:ext>
            </a:extLst>
          </p:cNvPr>
          <p:cNvSpPr txBox="1"/>
          <p:nvPr/>
        </p:nvSpPr>
        <p:spPr>
          <a:xfrm>
            <a:off x="5063505" y="187118"/>
            <a:ext cx="20649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Run 5; T3 R3</a:t>
            </a:r>
          </a:p>
        </p:txBody>
      </p:sp>
    </p:spTree>
    <p:extLst>
      <p:ext uri="{BB962C8B-B14F-4D97-AF65-F5344CB8AC3E}">
        <p14:creationId xmlns:p14="http://schemas.microsoft.com/office/powerpoint/2010/main" val="38677456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B63D2B2-0D35-0549-8083-47BC9685A7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4023B53-AA26-AB4C-977A-EC2A59D960CB}"/>
              </a:ext>
            </a:extLst>
          </p:cNvPr>
          <p:cNvSpPr txBox="1"/>
          <p:nvPr/>
        </p:nvSpPr>
        <p:spPr>
          <a:xfrm>
            <a:off x="5063505" y="187118"/>
            <a:ext cx="20649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Run 5; T4 R4</a:t>
            </a:r>
          </a:p>
        </p:txBody>
      </p:sp>
    </p:spTree>
    <p:extLst>
      <p:ext uri="{BB962C8B-B14F-4D97-AF65-F5344CB8AC3E}">
        <p14:creationId xmlns:p14="http://schemas.microsoft.com/office/powerpoint/2010/main" val="117848431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74B704D-437C-BE4B-B4F3-98178A731F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A545DED-9581-C741-B140-508510D8AACD}"/>
              </a:ext>
            </a:extLst>
          </p:cNvPr>
          <p:cNvSpPr txBox="1"/>
          <p:nvPr/>
        </p:nvSpPr>
        <p:spPr>
          <a:xfrm>
            <a:off x="5063505" y="187118"/>
            <a:ext cx="20649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Run 5; T5 R5</a:t>
            </a:r>
          </a:p>
        </p:txBody>
      </p:sp>
    </p:spTree>
    <p:extLst>
      <p:ext uri="{BB962C8B-B14F-4D97-AF65-F5344CB8AC3E}">
        <p14:creationId xmlns:p14="http://schemas.microsoft.com/office/powerpoint/2010/main" val="246718751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587ED26-B244-EB41-B137-92ECE8ACA4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27F189B-2C7A-4041-90FE-A6CBE4641F00}"/>
              </a:ext>
            </a:extLst>
          </p:cNvPr>
          <p:cNvSpPr txBox="1"/>
          <p:nvPr/>
        </p:nvSpPr>
        <p:spPr>
          <a:xfrm>
            <a:off x="5063505" y="187118"/>
            <a:ext cx="20649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Run 5; T6 R6</a:t>
            </a:r>
          </a:p>
        </p:txBody>
      </p:sp>
    </p:spTree>
    <p:extLst>
      <p:ext uri="{BB962C8B-B14F-4D97-AF65-F5344CB8AC3E}">
        <p14:creationId xmlns:p14="http://schemas.microsoft.com/office/powerpoint/2010/main" val="12705090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40">
            <a:extLst>
              <a:ext uri="{FF2B5EF4-FFF2-40B4-BE49-F238E27FC236}">
                <a16:creationId xmlns:a16="http://schemas.microsoft.com/office/drawing/2014/main" id="{A6075BEF-3410-AE46-97A0-5558AE74DA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0"/>
            <a:ext cx="8229600" cy="6858000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16C1E446-7068-3B46-AAE2-0D8681E73C1E}"/>
              </a:ext>
            </a:extLst>
          </p:cNvPr>
          <p:cNvSpPr/>
          <p:nvPr/>
        </p:nvSpPr>
        <p:spPr>
          <a:xfrm>
            <a:off x="2618822" y="88179"/>
            <a:ext cx="8386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>
                <a:latin typeface="Arial" panose="020B0604020202020204" pitchFamily="34" charset="0"/>
                <a:cs typeface="Arial" panose="020B0604020202020204" pitchFamily="34" charset="0"/>
              </a:rPr>
              <a:t>p5607</a:t>
            </a:r>
            <a:endParaRPr lang="en-US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D858F156-31A9-7645-808D-C8D78B613995}"/>
              </a:ext>
            </a:extLst>
          </p:cNvPr>
          <p:cNvSpPr/>
          <p:nvPr/>
        </p:nvSpPr>
        <p:spPr>
          <a:xfrm>
            <a:off x="5729514" y="88179"/>
            <a:ext cx="660400" cy="6357445"/>
          </a:xfrm>
          <a:prstGeom prst="rect">
            <a:avLst/>
          </a:prstGeom>
          <a:solidFill>
            <a:schemeClr val="accent4">
              <a:lumMod val="20000"/>
              <a:lumOff val="80000"/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28520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8CCEF50-3E53-F244-ACEA-59E80E9642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7A2CF17-869C-0B4B-ADE6-7E7A8A235FCD}"/>
              </a:ext>
            </a:extLst>
          </p:cNvPr>
          <p:cNvSpPr txBox="1"/>
          <p:nvPr/>
        </p:nvSpPr>
        <p:spPr>
          <a:xfrm>
            <a:off x="5063505" y="187118"/>
            <a:ext cx="20649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Run 5; T7 R7</a:t>
            </a:r>
          </a:p>
        </p:txBody>
      </p:sp>
    </p:spTree>
    <p:extLst>
      <p:ext uri="{BB962C8B-B14F-4D97-AF65-F5344CB8AC3E}">
        <p14:creationId xmlns:p14="http://schemas.microsoft.com/office/powerpoint/2010/main" val="300574846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22D7444-E1C2-2D49-8751-237A5DD59E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0DB2275-48CC-934E-855D-4C1D6BE05F29}"/>
              </a:ext>
            </a:extLst>
          </p:cNvPr>
          <p:cNvSpPr txBox="1"/>
          <p:nvPr/>
        </p:nvSpPr>
        <p:spPr>
          <a:xfrm>
            <a:off x="5063505" y="187118"/>
            <a:ext cx="20649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Run 6; T1 R1</a:t>
            </a:r>
          </a:p>
        </p:txBody>
      </p:sp>
    </p:spTree>
    <p:extLst>
      <p:ext uri="{BB962C8B-B14F-4D97-AF65-F5344CB8AC3E}">
        <p14:creationId xmlns:p14="http://schemas.microsoft.com/office/powerpoint/2010/main" val="279385759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D9522E4-04C9-1C43-A5DC-0249A94BF0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A44C5D6-F1BD-2843-AC75-7C0711666CF1}"/>
              </a:ext>
            </a:extLst>
          </p:cNvPr>
          <p:cNvSpPr txBox="1"/>
          <p:nvPr/>
        </p:nvSpPr>
        <p:spPr>
          <a:xfrm>
            <a:off x="5063505" y="187118"/>
            <a:ext cx="20649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Run 6; T2 R2</a:t>
            </a:r>
          </a:p>
        </p:txBody>
      </p:sp>
    </p:spTree>
    <p:extLst>
      <p:ext uri="{BB962C8B-B14F-4D97-AF65-F5344CB8AC3E}">
        <p14:creationId xmlns:p14="http://schemas.microsoft.com/office/powerpoint/2010/main" val="336872234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0AB58A-F4DC-0844-983A-5C6E0C1180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B350482-4173-1443-8152-18B0C5654169}"/>
              </a:ext>
            </a:extLst>
          </p:cNvPr>
          <p:cNvSpPr txBox="1"/>
          <p:nvPr/>
        </p:nvSpPr>
        <p:spPr>
          <a:xfrm>
            <a:off x="5063505" y="187118"/>
            <a:ext cx="20649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Run 6; T3 R3</a:t>
            </a:r>
          </a:p>
        </p:txBody>
      </p:sp>
    </p:spTree>
    <p:extLst>
      <p:ext uri="{BB962C8B-B14F-4D97-AF65-F5344CB8AC3E}">
        <p14:creationId xmlns:p14="http://schemas.microsoft.com/office/powerpoint/2010/main" val="310897609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4FEEFC0-970F-5347-AA52-D8F2CB7A4D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D41423A-48D1-B14F-B57B-5128DF08C019}"/>
              </a:ext>
            </a:extLst>
          </p:cNvPr>
          <p:cNvSpPr txBox="1"/>
          <p:nvPr/>
        </p:nvSpPr>
        <p:spPr>
          <a:xfrm>
            <a:off x="5063505" y="187118"/>
            <a:ext cx="20649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Run 6; T4 R4</a:t>
            </a:r>
          </a:p>
        </p:txBody>
      </p:sp>
    </p:spTree>
    <p:extLst>
      <p:ext uri="{BB962C8B-B14F-4D97-AF65-F5344CB8AC3E}">
        <p14:creationId xmlns:p14="http://schemas.microsoft.com/office/powerpoint/2010/main" val="17419206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8432E6E-5FDB-A241-A27F-4D98F74B2B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2EF9ECD-D54E-2A4F-896F-4D6AD31A777D}"/>
              </a:ext>
            </a:extLst>
          </p:cNvPr>
          <p:cNvSpPr txBox="1"/>
          <p:nvPr/>
        </p:nvSpPr>
        <p:spPr>
          <a:xfrm>
            <a:off x="5063505" y="187118"/>
            <a:ext cx="20649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Run 6; T5 R5</a:t>
            </a:r>
          </a:p>
        </p:txBody>
      </p:sp>
    </p:spTree>
    <p:extLst>
      <p:ext uri="{BB962C8B-B14F-4D97-AF65-F5344CB8AC3E}">
        <p14:creationId xmlns:p14="http://schemas.microsoft.com/office/powerpoint/2010/main" val="184151156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EBD0E8F-1830-C240-89EA-9D76312E9F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62645C9-19DE-F042-97AE-72A5195DDE52}"/>
              </a:ext>
            </a:extLst>
          </p:cNvPr>
          <p:cNvSpPr txBox="1"/>
          <p:nvPr/>
        </p:nvSpPr>
        <p:spPr>
          <a:xfrm>
            <a:off x="5063505" y="187118"/>
            <a:ext cx="20649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Run 6; T6 R6</a:t>
            </a:r>
          </a:p>
        </p:txBody>
      </p:sp>
    </p:spTree>
    <p:extLst>
      <p:ext uri="{BB962C8B-B14F-4D97-AF65-F5344CB8AC3E}">
        <p14:creationId xmlns:p14="http://schemas.microsoft.com/office/powerpoint/2010/main" val="304856517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EF2E93D-1B05-4B47-9FBB-47A6152741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2521562-60AD-2A47-B5EC-B9E7ED3BFFA2}"/>
              </a:ext>
            </a:extLst>
          </p:cNvPr>
          <p:cNvSpPr txBox="1"/>
          <p:nvPr/>
        </p:nvSpPr>
        <p:spPr>
          <a:xfrm>
            <a:off x="5063505" y="187118"/>
            <a:ext cx="20649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Run 6; T7 R7</a:t>
            </a:r>
          </a:p>
        </p:txBody>
      </p:sp>
    </p:spTree>
    <p:extLst>
      <p:ext uri="{BB962C8B-B14F-4D97-AF65-F5344CB8AC3E}">
        <p14:creationId xmlns:p14="http://schemas.microsoft.com/office/powerpoint/2010/main" val="91058194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133D477-C661-EE43-96BD-F6E0CE466A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FA44711-774F-0440-A7CD-FD8CB24C2863}"/>
              </a:ext>
            </a:extLst>
          </p:cNvPr>
          <p:cNvSpPr txBox="1"/>
          <p:nvPr/>
        </p:nvSpPr>
        <p:spPr>
          <a:xfrm>
            <a:off x="5063505" y="187118"/>
            <a:ext cx="20649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Run 7; T1 R1</a:t>
            </a:r>
          </a:p>
        </p:txBody>
      </p:sp>
    </p:spTree>
    <p:extLst>
      <p:ext uri="{BB962C8B-B14F-4D97-AF65-F5344CB8AC3E}">
        <p14:creationId xmlns:p14="http://schemas.microsoft.com/office/powerpoint/2010/main" val="45755566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1F6A07F-5BFA-5C40-A1D0-BA9A33E85C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6428D07-4BB9-D54A-B7FA-2665BBE7E5BF}"/>
              </a:ext>
            </a:extLst>
          </p:cNvPr>
          <p:cNvSpPr txBox="1"/>
          <p:nvPr/>
        </p:nvSpPr>
        <p:spPr>
          <a:xfrm>
            <a:off x="5063505" y="187118"/>
            <a:ext cx="20649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Run 7; T2 R2</a:t>
            </a:r>
          </a:p>
        </p:txBody>
      </p:sp>
    </p:spTree>
    <p:extLst>
      <p:ext uri="{BB962C8B-B14F-4D97-AF65-F5344CB8AC3E}">
        <p14:creationId xmlns:p14="http://schemas.microsoft.com/office/powerpoint/2010/main" val="16615905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6E5160F-F0D1-D442-91F8-3C700F20F1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0"/>
            <a:ext cx="8229600" cy="6858000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16C1E446-7068-3B46-AAE2-0D8681E73C1E}"/>
              </a:ext>
            </a:extLst>
          </p:cNvPr>
          <p:cNvSpPr/>
          <p:nvPr/>
        </p:nvSpPr>
        <p:spPr>
          <a:xfrm>
            <a:off x="2618822" y="88179"/>
            <a:ext cx="8386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>
                <a:latin typeface="Arial" panose="020B0604020202020204" pitchFamily="34" charset="0"/>
                <a:cs typeface="Arial" panose="020B0604020202020204" pitchFamily="34" charset="0"/>
              </a:rPr>
              <a:t>p5607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02273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707518-07E1-BF49-9568-2A178767A6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943D8AA-BE7A-8B40-B4A9-FCE9834A7085}"/>
              </a:ext>
            </a:extLst>
          </p:cNvPr>
          <p:cNvSpPr txBox="1"/>
          <p:nvPr/>
        </p:nvSpPr>
        <p:spPr>
          <a:xfrm>
            <a:off x="5063505" y="187118"/>
            <a:ext cx="20649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Run 7; T3 R3</a:t>
            </a:r>
          </a:p>
        </p:txBody>
      </p:sp>
    </p:spTree>
    <p:extLst>
      <p:ext uri="{BB962C8B-B14F-4D97-AF65-F5344CB8AC3E}">
        <p14:creationId xmlns:p14="http://schemas.microsoft.com/office/powerpoint/2010/main" val="65127491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323FA7-8E13-3F47-A3B4-9E611BEED6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C8961BB-E8D6-C948-AFD4-2FB4338843AA}"/>
              </a:ext>
            </a:extLst>
          </p:cNvPr>
          <p:cNvSpPr txBox="1"/>
          <p:nvPr/>
        </p:nvSpPr>
        <p:spPr>
          <a:xfrm>
            <a:off x="5063505" y="187118"/>
            <a:ext cx="20649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Run 7; T4 R4</a:t>
            </a:r>
          </a:p>
        </p:txBody>
      </p:sp>
    </p:spTree>
    <p:extLst>
      <p:ext uri="{BB962C8B-B14F-4D97-AF65-F5344CB8AC3E}">
        <p14:creationId xmlns:p14="http://schemas.microsoft.com/office/powerpoint/2010/main" val="261507070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54B354D-C1C2-0D4A-932C-9BD31E4A67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049753E-3E10-3348-8BDE-7FDABF87152D}"/>
              </a:ext>
            </a:extLst>
          </p:cNvPr>
          <p:cNvSpPr txBox="1"/>
          <p:nvPr/>
        </p:nvSpPr>
        <p:spPr>
          <a:xfrm>
            <a:off x="5063505" y="187118"/>
            <a:ext cx="20649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Run 7; T5 R5</a:t>
            </a:r>
          </a:p>
        </p:txBody>
      </p:sp>
    </p:spTree>
    <p:extLst>
      <p:ext uri="{BB962C8B-B14F-4D97-AF65-F5344CB8AC3E}">
        <p14:creationId xmlns:p14="http://schemas.microsoft.com/office/powerpoint/2010/main" val="92244035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45AA57F-A6D2-7649-9998-A3C7123ECF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E07F6D5-7825-1341-882C-631FAE870C94}"/>
              </a:ext>
            </a:extLst>
          </p:cNvPr>
          <p:cNvSpPr txBox="1"/>
          <p:nvPr/>
        </p:nvSpPr>
        <p:spPr>
          <a:xfrm>
            <a:off x="5063505" y="187118"/>
            <a:ext cx="20649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Run 7; T6 R6</a:t>
            </a:r>
          </a:p>
        </p:txBody>
      </p:sp>
    </p:spTree>
    <p:extLst>
      <p:ext uri="{BB962C8B-B14F-4D97-AF65-F5344CB8AC3E}">
        <p14:creationId xmlns:p14="http://schemas.microsoft.com/office/powerpoint/2010/main" val="223896906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1C2FB30-26CE-9A45-8B44-79F3D85102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7FF68FD-8604-4246-9DE7-DBBC68A6529E}"/>
              </a:ext>
            </a:extLst>
          </p:cNvPr>
          <p:cNvSpPr txBox="1"/>
          <p:nvPr/>
        </p:nvSpPr>
        <p:spPr>
          <a:xfrm>
            <a:off x="5063505" y="187118"/>
            <a:ext cx="20649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Run 7; T7 R7</a:t>
            </a:r>
          </a:p>
        </p:txBody>
      </p:sp>
    </p:spTree>
    <p:extLst>
      <p:ext uri="{BB962C8B-B14F-4D97-AF65-F5344CB8AC3E}">
        <p14:creationId xmlns:p14="http://schemas.microsoft.com/office/powerpoint/2010/main" val="278276375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DAE5149-045C-D14B-AF70-DE067FB263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FFA3AA3-2DC3-2144-A6D7-078775AFB544}"/>
              </a:ext>
            </a:extLst>
          </p:cNvPr>
          <p:cNvSpPr txBox="1"/>
          <p:nvPr/>
        </p:nvSpPr>
        <p:spPr>
          <a:xfrm>
            <a:off x="5063505" y="187118"/>
            <a:ext cx="20649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Run 8; T1 R1</a:t>
            </a:r>
          </a:p>
        </p:txBody>
      </p:sp>
    </p:spTree>
    <p:extLst>
      <p:ext uri="{BB962C8B-B14F-4D97-AF65-F5344CB8AC3E}">
        <p14:creationId xmlns:p14="http://schemas.microsoft.com/office/powerpoint/2010/main" val="247069749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0EA8FAF-712D-4048-85EF-86D19EB7F1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94F786F-894E-EC4A-B2BE-85A46FD5CB0F}"/>
              </a:ext>
            </a:extLst>
          </p:cNvPr>
          <p:cNvSpPr txBox="1"/>
          <p:nvPr/>
        </p:nvSpPr>
        <p:spPr>
          <a:xfrm>
            <a:off x="5063505" y="187118"/>
            <a:ext cx="20649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Run 8; T2 R2</a:t>
            </a:r>
          </a:p>
        </p:txBody>
      </p:sp>
    </p:spTree>
    <p:extLst>
      <p:ext uri="{BB962C8B-B14F-4D97-AF65-F5344CB8AC3E}">
        <p14:creationId xmlns:p14="http://schemas.microsoft.com/office/powerpoint/2010/main" val="161890728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3B6DC58-D155-A946-9BD2-A78A61A90F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B21D6F7-4D7C-A540-B75F-856FCDADABC3}"/>
              </a:ext>
            </a:extLst>
          </p:cNvPr>
          <p:cNvSpPr txBox="1"/>
          <p:nvPr/>
        </p:nvSpPr>
        <p:spPr>
          <a:xfrm>
            <a:off x="5063505" y="187118"/>
            <a:ext cx="20649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Run 8; T3 R3</a:t>
            </a:r>
          </a:p>
        </p:txBody>
      </p:sp>
    </p:spTree>
    <p:extLst>
      <p:ext uri="{BB962C8B-B14F-4D97-AF65-F5344CB8AC3E}">
        <p14:creationId xmlns:p14="http://schemas.microsoft.com/office/powerpoint/2010/main" val="200999269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D82018A-C74A-774C-8232-D535E83267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944B2B3-E410-DE48-8771-07377B845BB8}"/>
              </a:ext>
            </a:extLst>
          </p:cNvPr>
          <p:cNvSpPr txBox="1"/>
          <p:nvPr/>
        </p:nvSpPr>
        <p:spPr>
          <a:xfrm>
            <a:off x="5063505" y="187118"/>
            <a:ext cx="20649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Run 8; T4 R4</a:t>
            </a:r>
          </a:p>
        </p:txBody>
      </p:sp>
    </p:spTree>
    <p:extLst>
      <p:ext uri="{BB962C8B-B14F-4D97-AF65-F5344CB8AC3E}">
        <p14:creationId xmlns:p14="http://schemas.microsoft.com/office/powerpoint/2010/main" val="367255607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1D90EEB-2B0F-C846-9A9A-BA3055E7AD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8450C8A-E83E-2044-BC32-EE30B1A81DEF}"/>
              </a:ext>
            </a:extLst>
          </p:cNvPr>
          <p:cNvSpPr txBox="1"/>
          <p:nvPr/>
        </p:nvSpPr>
        <p:spPr>
          <a:xfrm>
            <a:off x="5063505" y="187118"/>
            <a:ext cx="20649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Run 8; T5 R5</a:t>
            </a:r>
          </a:p>
        </p:txBody>
      </p:sp>
    </p:spTree>
    <p:extLst>
      <p:ext uri="{BB962C8B-B14F-4D97-AF65-F5344CB8AC3E}">
        <p14:creationId xmlns:p14="http://schemas.microsoft.com/office/powerpoint/2010/main" val="8360249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377D981-47B3-3B46-8A91-4A3174B2C4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C99C616-5601-D04F-A305-1B51144DC75C}"/>
              </a:ext>
            </a:extLst>
          </p:cNvPr>
          <p:cNvSpPr txBox="1"/>
          <p:nvPr/>
        </p:nvSpPr>
        <p:spPr>
          <a:xfrm>
            <a:off x="5063505" y="187118"/>
            <a:ext cx="20649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Run 1; T1 R1</a:t>
            </a:r>
          </a:p>
        </p:txBody>
      </p:sp>
    </p:spTree>
    <p:extLst>
      <p:ext uri="{BB962C8B-B14F-4D97-AF65-F5344CB8AC3E}">
        <p14:creationId xmlns:p14="http://schemas.microsoft.com/office/powerpoint/2010/main" val="201674375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6F53978-36C1-3F47-B7E3-8AC2C6BD99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62C738C-53DB-0149-95AF-525564CDD838}"/>
              </a:ext>
            </a:extLst>
          </p:cNvPr>
          <p:cNvSpPr txBox="1"/>
          <p:nvPr/>
        </p:nvSpPr>
        <p:spPr>
          <a:xfrm>
            <a:off x="5063505" y="187118"/>
            <a:ext cx="20649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Run 8; T6 R6</a:t>
            </a:r>
          </a:p>
        </p:txBody>
      </p:sp>
    </p:spTree>
    <p:extLst>
      <p:ext uri="{BB962C8B-B14F-4D97-AF65-F5344CB8AC3E}">
        <p14:creationId xmlns:p14="http://schemas.microsoft.com/office/powerpoint/2010/main" val="176469594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F2BE155-0499-134D-91AD-CCD9166573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7E20883-E6FF-254D-8AB7-A7EB50A4D445}"/>
              </a:ext>
            </a:extLst>
          </p:cNvPr>
          <p:cNvSpPr txBox="1"/>
          <p:nvPr/>
        </p:nvSpPr>
        <p:spPr>
          <a:xfrm>
            <a:off x="5063505" y="187118"/>
            <a:ext cx="20649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Run 8; T7 R7</a:t>
            </a:r>
          </a:p>
        </p:txBody>
      </p:sp>
    </p:spTree>
    <p:extLst>
      <p:ext uri="{BB962C8B-B14F-4D97-AF65-F5344CB8AC3E}">
        <p14:creationId xmlns:p14="http://schemas.microsoft.com/office/powerpoint/2010/main" val="334380274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D9CC15C-5CDE-BA4B-866B-08AE83FD46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99413D0-1096-B442-B6AC-5A42B2E5A79A}"/>
              </a:ext>
            </a:extLst>
          </p:cNvPr>
          <p:cNvSpPr txBox="1"/>
          <p:nvPr/>
        </p:nvSpPr>
        <p:spPr>
          <a:xfrm>
            <a:off x="5063505" y="187118"/>
            <a:ext cx="20649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Run 9; T1 R1</a:t>
            </a:r>
          </a:p>
        </p:txBody>
      </p:sp>
    </p:spTree>
    <p:extLst>
      <p:ext uri="{BB962C8B-B14F-4D97-AF65-F5344CB8AC3E}">
        <p14:creationId xmlns:p14="http://schemas.microsoft.com/office/powerpoint/2010/main" val="422531253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E77B949-17A0-1F4D-B2B4-A3C2F71605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EDF06B4-4B1A-5C48-A983-4E3103E6C54B}"/>
              </a:ext>
            </a:extLst>
          </p:cNvPr>
          <p:cNvSpPr txBox="1"/>
          <p:nvPr/>
        </p:nvSpPr>
        <p:spPr>
          <a:xfrm>
            <a:off x="5063505" y="187118"/>
            <a:ext cx="20649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Run 9; T2 R2</a:t>
            </a:r>
          </a:p>
        </p:txBody>
      </p:sp>
    </p:spTree>
    <p:extLst>
      <p:ext uri="{BB962C8B-B14F-4D97-AF65-F5344CB8AC3E}">
        <p14:creationId xmlns:p14="http://schemas.microsoft.com/office/powerpoint/2010/main" val="308521537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CA0DECD-32AE-1842-B40A-D7E09778FF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0D30573-1DA6-844C-855E-49DF55D4A3CA}"/>
              </a:ext>
            </a:extLst>
          </p:cNvPr>
          <p:cNvSpPr txBox="1"/>
          <p:nvPr/>
        </p:nvSpPr>
        <p:spPr>
          <a:xfrm>
            <a:off x="5063505" y="187118"/>
            <a:ext cx="20649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Run 9; T3 R3</a:t>
            </a:r>
          </a:p>
        </p:txBody>
      </p:sp>
    </p:spTree>
    <p:extLst>
      <p:ext uri="{BB962C8B-B14F-4D97-AF65-F5344CB8AC3E}">
        <p14:creationId xmlns:p14="http://schemas.microsoft.com/office/powerpoint/2010/main" val="383634596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7434197-C758-BA4C-9BB5-3D78E2802B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729B782-3EFA-264F-B957-29325ED84C6B}"/>
              </a:ext>
            </a:extLst>
          </p:cNvPr>
          <p:cNvSpPr txBox="1"/>
          <p:nvPr/>
        </p:nvSpPr>
        <p:spPr>
          <a:xfrm>
            <a:off x="5063505" y="187118"/>
            <a:ext cx="20649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Run 9; T4 R4</a:t>
            </a:r>
          </a:p>
        </p:txBody>
      </p:sp>
    </p:spTree>
    <p:extLst>
      <p:ext uri="{BB962C8B-B14F-4D97-AF65-F5344CB8AC3E}">
        <p14:creationId xmlns:p14="http://schemas.microsoft.com/office/powerpoint/2010/main" val="263126566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033EA0C-13D9-4E4E-AED0-395BFF7465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11BEAB2-B429-7849-8FFC-66831AFF3777}"/>
              </a:ext>
            </a:extLst>
          </p:cNvPr>
          <p:cNvSpPr txBox="1"/>
          <p:nvPr/>
        </p:nvSpPr>
        <p:spPr>
          <a:xfrm>
            <a:off x="5063505" y="187118"/>
            <a:ext cx="20649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Run 9; T5 R5</a:t>
            </a:r>
          </a:p>
        </p:txBody>
      </p:sp>
    </p:spTree>
    <p:extLst>
      <p:ext uri="{BB962C8B-B14F-4D97-AF65-F5344CB8AC3E}">
        <p14:creationId xmlns:p14="http://schemas.microsoft.com/office/powerpoint/2010/main" val="322378637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5D0977C-9644-9E45-A90F-1B70D4BBBB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BD949CD-EFB8-9941-80E9-DED099798403}"/>
              </a:ext>
            </a:extLst>
          </p:cNvPr>
          <p:cNvSpPr txBox="1"/>
          <p:nvPr/>
        </p:nvSpPr>
        <p:spPr>
          <a:xfrm>
            <a:off x="5063505" y="187118"/>
            <a:ext cx="20649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Run 9; T6 R6</a:t>
            </a:r>
          </a:p>
        </p:txBody>
      </p:sp>
    </p:spTree>
    <p:extLst>
      <p:ext uri="{BB962C8B-B14F-4D97-AF65-F5344CB8AC3E}">
        <p14:creationId xmlns:p14="http://schemas.microsoft.com/office/powerpoint/2010/main" val="144160396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4393596-80DE-5740-93BA-C85ECC92D9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98B31A6-E096-EC45-BFB4-AA6C0D3AF815}"/>
              </a:ext>
            </a:extLst>
          </p:cNvPr>
          <p:cNvSpPr txBox="1"/>
          <p:nvPr/>
        </p:nvSpPr>
        <p:spPr>
          <a:xfrm>
            <a:off x="5063505" y="187118"/>
            <a:ext cx="20649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Run 9; T7 R7</a:t>
            </a:r>
          </a:p>
        </p:txBody>
      </p:sp>
    </p:spTree>
    <p:extLst>
      <p:ext uri="{BB962C8B-B14F-4D97-AF65-F5344CB8AC3E}">
        <p14:creationId xmlns:p14="http://schemas.microsoft.com/office/powerpoint/2010/main" val="338603107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4FF5FB6-6225-5B42-BB79-DFD62326DB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0B31069-4AD2-794A-AAE1-8A03EC725142}"/>
              </a:ext>
            </a:extLst>
          </p:cNvPr>
          <p:cNvSpPr txBox="1"/>
          <p:nvPr/>
        </p:nvSpPr>
        <p:spPr>
          <a:xfrm>
            <a:off x="4977745" y="187118"/>
            <a:ext cx="22365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Run 10; T1 R1</a:t>
            </a:r>
          </a:p>
        </p:txBody>
      </p:sp>
    </p:spTree>
    <p:extLst>
      <p:ext uri="{BB962C8B-B14F-4D97-AF65-F5344CB8AC3E}">
        <p14:creationId xmlns:p14="http://schemas.microsoft.com/office/powerpoint/2010/main" val="9525547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F7A122E-45C6-3B43-A9ED-A41BFC818D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587B818-6930-3245-86FB-CDCDA5D1481C}"/>
              </a:ext>
            </a:extLst>
          </p:cNvPr>
          <p:cNvSpPr txBox="1"/>
          <p:nvPr/>
        </p:nvSpPr>
        <p:spPr>
          <a:xfrm>
            <a:off x="5063505" y="187118"/>
            <a:ext cx="20649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Run 1; T2 R2</a:t>
            </a:r>
          </a:p>
        </p:txBody>
      </p:sp>
    </p:spTree>
    <p:extLst>
      <p:ext uri="{BB962C8B-B14F-4D97-AF65-F5344CB8AC3E}">
        <p14:creationId xmlns:p14="http://schemas.microsoft.com/office/powerpoint/2010/main" val="126425346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5D7F67-76F4-E145-9C0D-4E2492A6B5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76CDD56-23A4-5543-9F62-21D3E0A2F610}"/>
              </a:ext>
            </a:extLst>
          </p:cNvPr>
          <p:cNvSpPr txBox="1"/>
          <p:nvPr/>
        </p:nvSpPr>
        <p:spPr>
          <a:xfrm>
            <a:off x="4977745" y="187118"/>
            <a:ext cx="22365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Run 10; T2 R2</a:t>
            </a:r>
          </a:p>
        </p:txBody>
      </p:sp>
    </p:spTree>
    <p:extLst>
      <p:ext uri="{BB962C8B-B14F-4D97-AF65-F5344CB8AC3E}">
        <p14:creationId xmlns:p14="http://schemas.microsoft.com/office/powerpoint/2010/main" val="395401564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0F1E747-F911-524B-B844-5B580AFB79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6CCF42E-1248-DC41-8432-E8634203A73C}"/>
              </a:ext>
            </a:extLst>
          </p:cNvPr>
          <p:cNvSpPr txBox="1"/>
          <p:nvPr/>
        </p:nvSpPr>
        <p:spPr>
          <a:xfrm>
            <a:off x="4977745" y="187118"/>
            <a:ext cx="22365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Run 10; T3 R3</a:t>
            </a:r>
          </a:p>
        </p:txBody>
      </p:sp>
    </p:spTree>
    <p:extLst>
      <p:ext uri="{BB962C8B-B14F-4D97-AF65-F5344CB8AC3E}">
        <p14:creationId xmlns:p14="http://schemas.microsoft.com/office/powerpoint/2010/main" val="112800844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AF3E20C-3EB3-3248-A6BF-FF4BF60831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5652326-ED4C-DF4A-8440-E1ABDD91C05A}"/>
              </a:ext>
            </a:extLst>
          </p:cNvPr>
          <p:cNvSpPr txBox="1"/>
          <p:nvPr/>
        </p:nvSpPr>
        <p:spPr>
          <a:xfrm>
            <a:off x="4977745" y="187118"/>
            <a:ext cx="22365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Run 10; T4 R4</a:t>
            </a:r>
          </a:p>
        </p:txBody>
      </p:sp>
    </p:spTree>
    <p:extLst>
      <p:ext uri="{BB962C8B-B14F-4D97-AF65-F5344CB8AC3E}">
        <p14:creationId xmlns:p14="http://schemas.microsoft.com/office/powerpoint/2010/main" val="397618137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D474393-A6E8-BF42-A205-687D8F8306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57140D1-AA5E-404A-901B-B3B415B170C1}"/>
              </a:ext>
            </a:extLst>
          </p:cNvPr>
          <p:cNvSpPr txBox="1"/>
          <p:nvPr/>
        </p:nvSpPr>
        <p:spPr>
          <a:xfrm>
            <a:off x="4977745" y="187118"/>
            <a:ext cx="22365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Run 10; T5 R5</a:t>
            </a:r>
          </a:p>
        </p:txBody>
      </p:sp>
    </p:spTree>
    <p:extLst>
      <p:ext uri="{BB962C8B-B14F-4D97-AF65-F5344CB8AC3E}">
        <p14:creationId xmlns:p14="http://schemas.microsoft.com/office/powerpoint/2010/main" val="140401176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F5E953A-DC90-624C-87FC-5CA8564B4E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0D2FA67-D901-A440-8F24-7E4E2785AD93}"/>
              </a:ext>
            </a:extLst>
          </p:cNvPr>
          <p:cNvSpPr txBox="1"/>
          <p:nvPr/>
        </p:nvSpPr>
        <p:spPr>
          <a:xfrm>
            <a:off x="4977745" y="187118"/>
            <a:ext cx="22365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Run 10; T6 R6</a:t>
            </a:r>
          </a:p>
        </p:txBody>
      </p:sp>
    </p:spTree>
    <p:extLst>
      <p:ext uri="{BB962C8B-B14F-4D97-AF65-F5344CB8AC3E}">
        <p14:creationId xmlns:p14="http://schemas.microsoft.com/office/powerpoint/2010/main" val="408507790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6685901-B37D-4546-AD21-870FED708F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4A37AB4-2477-6F4D-84B9-EA9E4DED2A67}"/>
              </a:ext>
            </a:extLst>
          </p:cNvPr>
          <p:cNvSpPr txBox="1"/>
          <p:nvPr/>
        </p:nvSpPr>
        <p:spPr>
          <a:xfrm>
            <a:off x="4977745" y="187118"/>
            <a:ext cx="22365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Run 10; T7 R7</a:t>
            </a:r>
          </a:p>
        </p:txBody>
      </p:sp>
    </p:spTree>
    <p:extLst>
      <p:ext uri="{BB962C8B-B14F-4D97-AF65-F5344CB8AC3E}">
        <p14:creationId xmlns:p14="http://schemas.microsoft.com/office/powerpoint/2010/main" val="31375018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DF38F6D-9E19-0F4B-9844-7108D3180A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F410BE7-679A-EB46-A40A-7A8E8EBE4A5B}"/>
              </a:ext>
            </a:extLst>
          </p:cNvPr>
          <p:cNvSpPr txBox="1"/>
          <p:nvPr/>
        </p:nvSpPr>
        <p:spPr>
          <a:xfrm>
            <a:off x="5063505" y="187118"/>
            <a:ext cx="20649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Run 1; T3 R3</a:t>
            </a:r>
          </a:p>
        </p:txBody>
      </p:sp>
    </p:spTree>
    <p:extLst>
      <p:ext uri="{BB962C8B-B14F-4D97-AF65-F5344CB8AC3E}">
        <p14:creationId xmlns:p14="http://schemas.microsoft.com/office/powerpoint/2010/main" val="25808734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C5815BB-A0C7-714C-BF9C-F0FD3D8462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269F88B-068F-9441-9214-2BB705DB1A55}"/>
              </a:ext>
            </a:extLst>
          </p:cNvPr>
          <p:cNvSpPr txBox="1"/>
          <p:nvPr/>
        </p:nvSpPr>
        <p:spPr>
          <a:xfrm>
            <a:off x="5063505" y="187118"/>
            <a:ext cx="20649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Run 1; T4 R4</a:t>
            </a:r>
          </a:p>
        </p:txBody>
      </p:sp>
    </p:spTree>
    <p:extLst>
      <p:ext uri="{BB962C8B-B14F-4D97-AF65-F5344CB8AC3E}">
        <p14:creationId xmlns:p14="http://schemas.microsoft.com/office/powerpoint/2010/main" val="7329036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</TotalTime>
  <Words>503</Words>
  <Application>Microsoft Macintosh PowerPoint</Application>
  <PresentationFormat>Widescreen</PresentationFormat>
  <Paragraphs>98</Paragraphs>
  <Slides>75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75</vt:i4>
      </vt:variant>
    </vt:vector>
  </HeadingPairs>
  <TitlesOfParts>
    <vt:vector size="80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Wood, Clay Emerson</dc:creator>
  <cp:lastModifiedBy>Wood, Clay Emerson</cp:lastModifiedBy>
  <cp:revision>10</cp:revision>
  <dcterms:created xsi:type="dcterms:W3CDTF">2022-03-30T15:26:00Z</dcterms:created>
  <dcterms:modified xsi:type="dcterms:W3CDTF">2022-04-11T17:15:58Z</dcterms:modified>
</cp:coreProperties>
</file>